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3" r:id="rId16"/>
    <p:sldId id="272" r:id="rId1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40"/>
  </p:normalViewPr>
  <p:slideViewPr>
    <p:cSldViewPr snapToGrid="0" snapToObjects="1">
      <p:cViewPr varScale="1">
        <p:scale>
          <a:sx n="110" d="100"/>
          <a:sy n="110" d="100"/>
        </p:scale>
        <p:origin x="5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7453F6-E197-994F-84E7-1EC23C029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E08EBB-B86D-B44C-8D09-3D8BD1FBD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71DF72-736A-EB45-A3CD-4DDE69719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FF13-BFA4-AB4A-B1C7-43F19DAAD5B8}" type="datetimeFigureOut">
              <a:rPr lang="da-DK" smtClean="0"/>
              <a:t>23-04-2018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7CD9B1-4424-D943-A53D-1137374C7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45D682-FEF3-2542-97C8-650389AE1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F04A2-48AF-D440-A320-F1D1716002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0372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EECB37-37D1-5A44-A97D-FDA5792DA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2DFC90F-76C3-CA40-BA47-905249DE37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F32590-5BCC-E34C-8303-A310924EC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FF13-BFA4-AB4A-B1C7-43F19DAAD5B8}" type="datetimeFigureOut">
              <a:rPr lang="da-DK" smtClean="0"/>
              <a:t>23-04-2018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58AC70-7BB8-0C43-9142-C54A39F5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498A12-984B-F44D-AE6C-CB4CE8B45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F04A2-48AF-D440-A320-F1D1716002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9711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D9149FA-F927-E44A-AE1A-6EAB4BDD8D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B73367-B71D-FB4A-979D-F1973CDD9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E58315-C6E4-6248-AB55-424FC8204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FF13-BFA4-AB4A-B1C7-43F19DAAD5B8}" type="datetimeFigureOut">
              <a:rPr lang="da-DK" smtClean="0"/>
              <a:t>23-04-2018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9F9480-36DD-2D41-9398-0AE81ADA8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85FBFD-4D5A-D442-B4AA-4887F213F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F04A2-48AF-D440-A320-F1D1716002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0205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35B923-3D4D-BC4E-B629-027FF512E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55F1CE-5BFF-8C40-B6D2-AE1D40285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979B83-286C-FF46-9A4D-82E3A851E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FF13-BFA4-AB4A-B1C7-43F19DAAD5B8}" type="datetimeFigureOut">
              <a:rPr lang="da-DK" smtClean="0"/>
              <a:t>23-04-2018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F186FA-9784-F24A-89D5-7EE36C166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9917DF-1DED-9E46-8362-BFFCCCBB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F04A2-48AF-D440-A320-F1D1716002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9326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D98765-89E5-B944-92B2-7A8B3DB70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D33E85-5ABC-5841-913D-2CEE98EDF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42AD58-4362-8541-A709-7A326D4CA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FF13-BFA4-AB4A-B1C7-43F19DAAD5B8}" type="datetimeFigureOut">
              <a:rPr lang="da-DK" smtClean="0"/>
              <a:t>23-04-2018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451CBD-3AB7-2A4B-92EB-45ACBEEA8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1BF493-D80A-614C-AEC9-8A5B0F58F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F04A2-48AF-D440-A320-F1D1716002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0909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7BC7D3-3B43-4B4A-9E7F-8E4B8CB94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6F4862-C164-6441-9A2C-5A69A403E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798A08-AD71-0645-BB19-000C29711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A8943F-05AD-D24B-9A80-C74FFAA08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FF13-BFA4-AB4A-B1C7-43F19DAAD5B8}" type="datetimeFigureOut">
              <a:rPr lang="da-DK" smtClean="0"/>
              <a:t>23-04-2018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609747-1D63-AD46-AA58-6F2550F28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9E948B-8C09-254E-8242-C9180F582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F04A2-48AF-D440-A320-F1D1716002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75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1A1B44-D5FD-B04B-AAE7-8214FABD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92970F-DACC-3244-A418-C69B0FFDB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3FC0E8-19C3-E849-8A9C-D7A4C8C80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2618B6-829F-A842-B7F6-A056605D8F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E8A8E54-7069-E546-AD3F-589B7CCAE7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1D7FA88-D51C-524C-A27C-3DBE227E3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FF13-BFA4-AB4A-B1C7-43F19DAAD5B8}" type="datetimeFigureOut">
              <a:rPr lang="da-DK" smtClean="0"/>
              <a:t>23-04-2018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9F7CFBA-77A5-E24E-B207-0AD38DF32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8A66271-71C6-2E41-B0CD-A451DF2E6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F04A2-48AF-D440-A320-F1D1716002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549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96BAE7-5C2B-F04A-A02B-480EFAEBF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2D4C782-5DB8-AB45-857E-214A971D4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FF13-BFA4-AB4A-B1C7-43F19DAAD5B8}" type="datetimeFigureOut">
              <a:rPr lang="da-DK" smtClean="0"/>
              <a:t>23-04-2018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DB2F578-C3C5-1C4B-9EBC-16E82895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F953A58-AF9D-9645-9C94-535397BFE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F04A2-48AF-D440-A320-F1D1716002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2998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4F8D52-DC3A-7742-B5CF-4C4D270C0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FF13-BFA4-AB4A-B1C7-43F19DAAD5B8}" type="datetimeFigureOut">
              <a:rPr lang="da-DK" smtClean="0"/>
              <a:t>23-04-2018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8878EC-E6A4-3B4E-B1AA-D679B0A39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5C6CD3A-7CB5-AB49-B812-62FC6908B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F04A2-48AF-D440-A320-F1D1716002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2632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54E147-5FDA-8C41-8ADC-24818DE8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766C9-7660-3949-8F1C-EA637E87D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4D80C9-7922-E648-A825-E64DF57F6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A4C248-2FD6-C44C-A724-E69DF229D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FF13-BFA4-AB4A-B1C7-43F19DAAD5B8}" type="datetimeFigureOut">
              <a:rPr lang="da-DK" smtClean="0"/>
              <a:t>23-04-2018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DDFD51-5829-024D-8ADD-7574B8F8C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922032-C22C-9B48-AFE2-82C39F14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F04A2-48AF-D440-A320-F1D1716002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014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1ABD73-B02C-7F4C-9E1F-416EDF1AF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3ABF893-03A9-8A4C-BB14-B07C37D454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029B63-1585-3645-99AC-75975DA56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006126-2C94-E646-8D0F-DC0449543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8FF13-BFA4-AB4A-B1C7-43F19DAAD5B8}" type="datetimeFigureOut">
              <a:rPr lang="da-DK" smtClean="0"/>
              <a:t>23-04-2018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89BE24-D616-C242-9586-9B819F90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60A3EC-F882-544D-944D-E9547DB58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F04A2-48AF-D440-A320-F1D1716002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405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586C09D-4905-3E46-82EE-68739E40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B59BAA-D88E-5F42-8036-3A118D58F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F99256-A27E-0848-B3C4-E33DDF60ED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8FF13-BFA4-AB4A-B1C7-43F19DAAD5B8}" type="datetimeFigureOut">
              <a:rPr lang="da-DK" smtClean="0"/>
              <a:t>23-04-2018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C9A29D-9B78-5C42-BF1E-F8023DB4CC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7A611D-374C-344B-8FE3-38DF3F235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F04A2-48AF-D440-A320-F1D1716002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64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27A5BF-6322-B746-94DE-1E2337B37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50" y="2806700"/>
            <a:ext cx="39243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30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4CD0CA-F6B4-2E40-B29D-C7B8EBA70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306" y="0"/>
            <a:ext cx="9067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88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ED52F9-6BCB-E24F-A7CB-15A4DB62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015405-B706-ED4A-972A-A3A63E2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306" y="0"/>
            <a:ext cx="9067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08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954A86-BF64-F447-A79C-E9DC3B34B607}"/>
              </a:ext>
            </a:extLst>
          </p:cNvPr>
          <p:cNvSpPr txBox="1"/>
          <p:nvPr/>
        </p:nvSpPr>
        <p:spPr>
          <a:xfrm>
            <a:off x="8514251" y="4192649"/>
            <a:ext cx="25329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Kontakt:</a:t>
            </a:r>
          </a:p>
          <a:p>
            <a:r>
              <a:rPr lang="da-DK" b="1" dirty="0"/>
              <a:t>Thomas Holst Madsen</a:t>
            </a:r>
            <a:r>
              <a:rPr lang="da-DK" dirty="0"/>
              <a:t/>
            </a:r>
            <a:br>
              <a:rPr lang="da-DK" dirty="0"/>
            </a:br>
            <a:r>
              <a:rPr lang="da-DK" dirty="0"/>
              <a:t>Senior Design Consultant</a:t>
            </a:r>
            <a:br>
              <a:rPr lang="da-DK" dirty="0"/>
            </a:br>
            <a:endParaRPr lang="da-DK" dirty="0"/>
          </a:p>
          <a:p>
            <a:r>
              <a:rPr lang="da-DK" b="1" dirty="0"/>
              <a:t>designbasen@d2i.dk</a:t>
            </a:r>
            <a:r>
              <a:rPr lang="da-DK" dirty="0"/>
              <a:t/>
            </a:r>
            <a:br>
              <a:rPr lang="da-DK" dirty="0"/>
            </a:br>
            <a:r>
              <a:rPr lang="da-DK" dirty="0"/>
              <a:t>+45 3114 9969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20443BD-0DCE-3844-B90F-FD50406ED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137" y="2830286"/>
            <a:ext cx="10133266" cy="114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61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745816-7FFC-4448-AEC6-7A312CEF1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50" y="2806700"/>
            <a:ext cx="39243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90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48896D-6AE0-9D4A-A7C1-3D368D906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848" y="0"/>
            <a:ext cx="9721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49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C38C36-233B-D743-A103-67D276251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071" y="0"/>
            <a:ext cx="9855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10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C22653-591F-9E4E-8480-EC108A85C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50" y="2806700"/>
            <a:ext cx="3924300" cy="1244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921098B-AB44-C34D-9896-402773373017}"/>
              </a:ext>
            </a:extLst>
          </p:cNvPr>
          <p:cNvSpPr txBox="1"/>
          <p:nvPr/>
        </p:nvSpPr>
        <p:spPr>
          <a:xfrm>
            <a:off x="8514251" y="4192649"/>
            <a:ext cx="25329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Kontakt:</a:t>
            </a:r>
          </a:p>
          <a:p>
            <a:r>
              <a:rPr lang="da-DK" b="1" dirty="0"/>
              <a:t>Thomas Holst Madsen</a:t>
            </a:r>
            <a:r>
              <a:rPr lang="da-DK" dirty="0"/>
              <a:t/>
            </a:r>
            <a:br>
              <a:rPr lang="da-DK" dirty="0"/>
            </a:br>
            <a:r>
              <a:rPr lang="da-DK" dirty="0"/>
              <a:t>Senior Design Consultant</a:t>
            </a:r>
            <a:br>
              <a:rPr lang="da-DK" dirty="0"/>
            </a:br>
            <a:endParaRPr lang="da-DK" dirty="0"/>
          </a:p>
          <a:p>
            <a:r>
              <a:rPr lang="da-DK" b="1" dirty="0"/>
              <a:t>thomas@d2i.dk</a:t>
            </a:r>
            <a:r>
              <a:rPr lang="da-DK" dirty="0"/>
              <a:t/>
            </a:r>
            <a:br>
              <a:rPr lang="da-DK" dirty="0"/>
            </a:br>
            <a:r>
              <a:rPr lang="da-DK" dirty="0"/>
              <a:t>+45 3114 9969</a:t>
            </a:r>
          </a:p>
          <a:p>
            <a:endParaRPr lang="da-DK" dirty="0"/>
          </a:p>
          <a:p>
            <a:r>
              <a:rPr lang="da-DK" b="1" dirty="0"/>
              <a:t>www.d2i.dk</a:t>
            </a:r>
          </a:p>
        </p:txBody>
      </p:sp>
    </p:spTree>
    <p:extLst>
      <p:ext uri="{BB962C8B-B14F-4D97-AF65-F5344CB8AC3E}">
        <p14:creationId xmlns:p14="http://schemas.microsoft.com/office/powerpoint/2010/main" val="3586224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5FEF4B6-68BE-9A4F-943D-FF6ED0A06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137" y="2830286"/>
            <a:ext cx="10133266" cy="114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07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DC4BBA-F406-4F41-8AC6-CD2B0D4DE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306" y="0"/>
            <a:ext cx="9067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43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956458-E074-BF44-A9C4-48AB78717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306" y="0"/>
            <a:ext cx="9067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18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F91AE5-D6D4-3F40-8D59-4DCFD771E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306" y="0"/>
            <a:ext cx="9067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49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F632AE-B8E8-D043-B5D9-CC112070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306" y="0"/>
            <a:ext cx="9067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03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6B2373-B43F-2446-8438-E3E0089B5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306" y="0"/>
            <a:ext cx="9067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64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006FB1-A7F4-784D-B45A-AD00A740F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306" y="0"/>
            <a:ext cx="9067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69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7963FA-630A-0540-BC4A-98FA19D7D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202" y="0"/>
            <a:ext cx="90575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39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</TotalTime>
  <Words>10</Words>
  <Application>Microsoft Office PowerPoint</Application>
  <PresentationFormat>Widescreen</PresentationFormat>
  <Paragraphs>8</Paragraphs>
  <Slides>16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Holst Madsen</dc:creator>
  <cp:lastModifiedBy>Jette Aas Hilger</cp:lastModifiedBy>
  <cp:revision>7</cp:revision>
  <dcterms:created xsi:type="dcterms:W3CDTF">2018-04-18T10:31:19Z</dcterms:created>
  <dcterms:modified xsi:type="dcterms:W3CDTF">2018-04-23T08:11:53Z</dcterms:modified>
</cp:coreProperties>
</file>